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2" r:id="rId1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3" Type="http://schemas.openxmlformats.org/officeDocument/2006/relationships/slide" Target="slides/slide2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image" Target="../media/image179.png"/></Relationships>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E227A05F-CE00-0F05-7A15-4BDA7B72706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3BA0E-2884-44D5-B2DA-6B68AAACB5F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1442" name="Group 2">
            <a:extLst>
              <a:ext uri="{FF2B5EF4-FFF2-40B4-BE49-F238E27FC236}">
                <a16:creationId xmlns:a16="http://schemas.microsoft.com/office/drawing/2014/main" id="{DD1E6587-33EF-276F-A363-F5175F46F089}"/>
              </a:ext>
            </a:extLst>
          </p:cNvPr>
          <p:cNvGrpSpPr>
            <a:grpSpLocks/>
          </p:cNvGrpSpPr>
          <p:nvPr/>
        </p:nvGrpSpPr>
        <p:grpSpPr bwMode="auto">
          <a:xfrm>
            <a:off x="0" y="0"/>
            <a:ext cx="9144000" cy="1066800"/>
            <a:chOff x="0" y="0"/>
            <a:chExt cx="5760" cy="672"/>
          </a:xfrm>
        </p:grpSpPr>
        <p:sp>
          <p:nvSpPr>
            <p:cNvPr id="61443" name="Text Box 3">
              <a:extLst>
                <a:ext uri="{FF2B5EF4-FFF2-40B4-BE49-F238E27FC236}">
                  <a16:creationId xmlns:a16="http://schemas.microsoft.com/office/drawing/2014/main" id="{F5C28D7A-4316-533E-BAED-33AA17E06C57}"/>
                </a:ext>
              </a:extLst>
            </p:cNvPr>
            <p:cNvSpPr txBox="1">
              <a:spLocks noChangeArrowheads="1"/>
            </p:cNvSpPr>
            <p:nvPr/>
          </p:nvSpPr>
          <p:spPr bwMode="auto">
            <a:xfrm>
              <a:off x="432" y="393"/>
              <a:ext cx="51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4" name="Rectangle 4">
              <a:extLst>
                <a:ext uri="{FF2B5EF4-FFF2-40B4-BE49-F238E27FC236}">
                  <a16:creationId xmlns:a16="http://schemas.microsoft.com/office/drawing/2014/main" id="{1A94FDDE-69C9-0257-2CE2-421B8DC132DB}"/>
                </a:ext>
              </a:extLst>
            </p:cNvPr>
            <p:cNvSpPr>
              <a:spLocks noChangeArrowheads="1"/>
            </p:cNvSpPr>
            <p:nvPr/>
          </p:nvSpPr>
          <p:spPr bwMode="auto">
            <a:xfrm>
              <a:off x="0" y="0"/>
              <a:ext cx="5760"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5" name="Rectangle 5">
              <a:extLst>
                <a:ext uri="{FF2B5EF4-FFF2-40B4-BE49-F238E27FC236}">
                  <a16:creationId xmlns:a16="http://schemas.microsoft.com/office/drawing/2014/main" id="{0B1949E3-0257-654D-CAD1-DAC9385BE331}"/>
                </a:ext>
              </a:extLst>
            </p:cNvPr>
            <p:cNvSpPr>
              <a:spLocks noChangeArrowheads="1"/>
            </p:cNvSpPr>
            <p:nvPr/>
          </p:nvSpPr>
          <p:spPr bwMode="auto">
            <a:xfrm>
              <a:off x="0" y="48"/>
              <a:ext cx="5760" cy="192"/>
            </a:xfrm>
            <a:prstGeom prst="rect">
              <a:avLst/>
            </a:prstGeom>
            <a:solidFill>
              <a:schemeClr val="folHlink">
                <a:alpha val="6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6" name="Rectangle 6">
              <a:extLst>
                <a:ext uri="{FF2B5EF4-FFF2-40B4-BE49-F238E27FC236}">
                  <a16:creationId xmlns:a16="http://schemas.microsoft.com/office/drawing/2014/main" id="{D86B987C-8A91-21CA-A1B4-AD79460F7220}"/>
                </a:ext>
              </a:extLst>
            </p:cNvPr>
            <p:cNvSpPr>
              <a:spLocks noChangeArrowheads="1"/>
            </p:cNvSpPr>
            <p:nvPr/>
          </p:nvSpPr>
          <p:spPr bwMode="auto">
            <a:xfrm>
              <a:off x="0" y="240"/>
              <a:ext cx="5760" cy="432"/>
            </a:xfrm>
            <a:prstGeom prst="rect">
              <a:avLst/>
            </a:prstGeom>
            <a:solidFill>
              <a:schemeClr val="folHlink">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Looking at the Results Report – Grade Level Summary</a:t>
              </a:r>
            </a:p>
          </p:txBody>
        </p:sp>
      </p:grpSp>
      <p:sp>
        <p:nvSpPr>
          <p:cNvPr id="61447" name="Rectangle 7">
            <a:extLst>
              <a:ext uri="{FF2B5EF4-FFF2-40B4-BE49-F238E27FC236}">
                <a16:creationId xmlns:a16="http://schemas.microsoft.com/office/drawing/2014/main" id="{23EB2D16-65C8-EFD8-5607-15959F4F5AE0}"/>
              </a:ext>
            </a:extLst>
          </p:cNvPr>
          <p:cNvSpPr>
            <a:spLocks noChangeArrowheads="1"/>
          </p:cNvSpPr>
          <p:nvPr/>
        </p:nvSpPr>
        <p:spPr bwMode="auto">
          <a:xfrm>
            <a:off x="0" y="6705600"/>
            <a:ext cx="9144000" cy="1524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61448" name="Picture 8">
            <a:extLst>
              <a:ext uri="{FF2B5EF4-FFF2-40B4-BE49-F238E27FC236}">
                <a16:creationId xmlns:a16="http://schemas.microsoft.com/office/drawing/2014/main" id="{2B198F24-57E7-4FD1-007E-44C1DA884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90600"/>
            <a:ext cx="7467600" cy="5768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450" name="Oval 10">
            <a:extLst>
              <a:ext uri="{FF2B5EF4-FFF2-40B4-BE49-F238E27FC236}">
                <a16:creationId xmlns:a16="http://schemas.microsoft.com/office/drawing/2014/main" id="{7BC5CE84-3E2A-8B98-7364-EDAECA002029}"/>
              </a:ext>
            </a:extLst>
          </p:cNvPr>
          <p:cNvSpPr>
            <a:spLocks noChangeArrowheads="1"/>
          </p:cNvSpPr>
          <p:nvPr/>
        </p:nvSpPr>
        <p:spPr bwMode="auto">
          <a:xfrm>
            <a:off x="2906713" y="5656263"/>
            <a:ext cx="356161" cy="356161"/>
          </a:xfrm>
          <a:prstGeom prst="ellipse">
            <a:avLst/>
          </a:prstGeom>
          <a:noFill/>
          <a:ln w="254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1" name="Oval 11">
            <a:extLst>
              <a:ext uri="{FF2B5EF4-FFF2-40B4-BE49-F238E27FC236}">
                <a16:creationId xmlns:a16="http://schemas.microsoft.com/office/drawing/2014/main" id="{380DD195-A37D-BC2B-5245-9AA8838418BD}"/>
              </a:ext>
            </a:extLst>
          </p:cNvPr>
          <p:cNvSpPr>
            <a:spLocks noChangeArrowheads="1"/>
          </p:cNvSpPr>
          <p:nvPr/>
        </p:nvSpPr>
        <p:spPr bwMode="auto">
          <a:xfrm>
            <a:off x="3429000" y="5656263"/>
            <a:ext cx="274638" cy="274637"/>
          </a:xfrm>
          <a:prstGeom prst="ellipse">
            <a:avLst/>
          </a:prstGeom>
          <a:noFill/>
          <a:ln w="254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2" name="Oval 12">
            <a:extLst>
              <a:ext uri="{FF2B5EF4-FFF2-40B4-BE49-F238E27FC236}">
                <a16:creationId xmlns:a16="http://schemas.microsoft.com/office/drawing/2014/main" id="{79370479-45AA-B352-1610-58E0C726CCA0}"/>
              </a:ext>
            </a:extLst>
          </p:cNvPr>
          <p:cNvSpPr>
            <a:spLocks noChangeArrowheads="1"/>
          </p:cNvSpPr>
          <p:nvPr/>
        </p:nvSpPr>
        <p:spPr bwMode="auto">
          <a:xfrm>
            <a:off x="5218113" y="5668963"/>
            <a:ext cx="274637" cy="274637"/>
          </a:xfrm>
          <a:prstGeom prst="ellipse">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3" name="Oval 13">
            <a:extLst>
              <a:ext uri="{FF2B5EF4-FFF2-40B4-BE49-F238E27FC236}">
                <a16:creationId xmlns:a16="http://schemas.microsoft.com/office/drawing/2014/main" id="{D5E686F1-5BCF-6C19-6118-C54B9047E527}"/>
              </a:ext>
            </a:extLst>
          </p:cNvPr>
          <p:cNvSpPr>
            <a:spLocks noChangeArrowheads="1"/>
          </p:cNvSpPr>
          <p:nvPr/>
        </p:nvSpPr>
        <p:spPr bwMode="auto">
          <a:xfrm>
            <a:off x="5486400" y="5668963"/>
            <a:ext cx="274638" cy="274637"/>
          </a:xfrm>
          <a:prstGeom prst="ellipse">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4" name="Oval 14">
            <a:extLst>
              <a:ext uri="{FF2B5EF4-FFF2-40B4-BE49-F238E27FC236}">
                <a16:creationId xmlns:a16="http://schemas.microsoft.com/office/drawing/2014/main" id="{06071E8A-DB24-3BCF-B3F1-B622BDD393A9}"/>
              </a:ext>
            </a:extLst>
          </p:cNvPr>
          <p:cNvSpPr>
            <a:spLocks noChangeArrowheads="1"/>
          </p:cNvSpPr>
          <p:nvPr/>
        </p:nvSpPr>
        <p:spPr bwMode="auto">
          <a:xfrm>
            <a:off x="6764338" y="5668963"/>
            <a:ext cx="274637" cy="274637"/>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5" name="Oval 15">
            <a:extLst>
              <a:ext uri="{FF2B5EF4-FFF2-40B4-BE49-F238E27FC236}">
                <a16:creationId xmlns:a16="http://schemas.microsoft.com/office/drawing/2014/main" id="{DECF4E62-9A9E-BA63-63A5-5242FC93A280}"/>
              </a:ext>
            </a:extLst>
          </p:cNvPr>
          <p:cNvSpPr>
            <a:spLocks noChangeArrowheads="1"/>
          </p:cNvSpPr>
          <p:nvPr/>
        </p:nvSpPr>
        <p:spPr bwMode="auto">
          <a:xfrm>
            <a:off x="7019925" y="5668963"/>
            <a:ext cx="274638" cy="274637"/>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6" name="Rectangle 16">
            <a:extLst>
              <a:ext uri="{FF2B5EF4-FFF2-40B4-BE49-F238E27FC236}">
                <a16:creationId xmlns:a16="http://schemas.microsoft.com/office/drawing/2014/main" id="{88794F8A-5CF9-C092-226A-399F2FFAF645}"/>
              </a:ext>
            </a:extLst>
          </p:cNvPr>
          <p:cNvSpPr>
            <a:spLocks noChangeArrowheads="1"/>
          </p:cNvSpPr>
          <p:nvPr/>
        </p:nvSpPr>
        <p:spPr bwMode="auto">
          <a:xfrm>
            <a:off x="1143000" y="3429000"/>
            <a:ext cx="2514600" cy="2057400"/>
          </a:xfrm>
          <a:prstGeom prst="rect">
            <a:avLst/>
          </a:prstGeom>
          <a:solidFill>
            <a:srgbClr val="69F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52% of the students in this school scored proficient or above on the grade 5 mathematics test.</a:t>
            </a:r>
          </a:p>
        </p:txBody>
      </p:sp>
      <p:sp>
        <p:nvSpPr>
          <p:cNvPr id="61457" name="Rectangle 17">
            <a:extLst>
              <a:ext uri="{FF2B5EF4-FFF2-40B4-BE49-F238E27FC236}">
                <a16:creationId xmlns:a16="http://schemas.microsoft.com/office/drawing/2014/main" id="{A404BDC0-974F-6ADA-AE94-B5D0B975347B}"/>
              </a:ext>
            </a:extLst>
          </p:cNvPr>
          <p:cNvSpPr>
            <a:spLocks noChangeArrowheads="1"/>
          </p:cNvSpPr>
          <p:nvPr/>
        </p:nvSpPr>
        <p:spPr bwMode="auto">
          <a:xfrm>
            <a:off x="3810000" y="3429000"/>
            <a:ext cx="2514600" cy="2057400"/>
          </a:xfrm>
          <a:prstGeom prst="rect">
            <a:avLst/>
          </a:prstGeom>
          <a:solidFill>
            <a:srgbClr val="FF69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48% of the students in this district scored proficient or above on the grade 5 mathematics test.</a:t>
            </a:r>
          </a:p>
        </p:txBody>
      </p:sp>
      <p:sp>
        <p:nvSpPr>
          <p:cNvPr id="61458" name="Rectangle 18">
            <a:extLst>
              <a:ext uri="{FF2B5EF4-FFF2-40B4-BE49-F238E27FC236}">
                <a16:creationId xmlns:a16="http://schemas.microsoft.com/office/drawing/2014/main" id="{0F0F5C14-0EF4-0FB5-3560-1E472E9F68D5}"/>
              </a:ext>
            </a:extLst>
          </p:cNvPr>
          <p:cNvSpPr>
            <a:spLocks noChangeArrowheads="1"/>
          </p:cNvSpPr>
          <p:nvPr/>
        </p:nvSpPr>
        <p:spPr bwMode="auto">
          <a:xfrm>
            <a:off x="6477000" y="3429000"/>
            <a:ext cx="2514600" cy="2057400"/>
          </a:xfrm>
          <a:prstGeom prst="rect">
            <a:avLst/>
          </a:prstGeom>
          <a:solidFill>
            <a:srgbClr val="FFA36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64% of the students in the state scored proficient or above on the grade 5 mathematics test.</a:t>
            </a:r>
          </a:p>
        </p:txBody>
      </p:sp>
      <p:sp>
        <p:nvSpPr>
          <p:cNvPr id="61459" name="Rectangle 19">
            <a:extLst>
              <a:ext uri="{FF2B5EF4-FFF2-40B4-BE49-F238E27FC236}">
                <a16:creationId xmlns:a16="http://schemas.microsoft.com/office/drawing/2014/main" id="{E7E4E2EA-4EB9-55FD-6D87-0043A9FB14C0}"/>
              </a:ext>
            </a:extLst>
          </p:cNvPr>
          <p:cNvSpPr>
            <a:spLocks noChangeArrowheads="1"/>
          </p:cNvSpPr>
          <p:nvPr/>
        </p:nvSpPr>
        <p:spPr bwMode="auto">
          <a:xfrm>
            <a:off x="1143000" y="2057400"/>
            <a:ext cx="36576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Does this data match what we know about the school’s program?</a:t>
            </a:r>
          </a:p>
        </p:txBody>
      </p:sp>
      <p:sp>
        <p:nvSpPr>
          <p:cNvPr id="61460" name="Rectangle 20">
            <a:extLst>
              <a:ext uri="{FF2B5EF4-FFF2-40B4-BE49-F238E27FC236}">
                <a16:creationId xmlns:a16="http://schemas.microsoft.com/office/drawing/2014/main" id="{A3E8F2BF-4F4A-B0BB-6140-9B8E555B2736}"/>
              </a:ext>
            </a:extLst>
          </p:cNvPr>
          <p:cNvSpPr>
            <a:spLocks noChangeArrowheads="1"/>
          </p:cNvSpPr>
          <p:nvPr/>
        </p:nvSpPr>
        <p:spPr bwMode="auto">
          <a:xfrm>
            <a:off x="914400" y="5675313"/>
            <a:ext cx="7162800" cy="304800"/>
          </a:xfrm>
          <a:prstGeom prst="rect">
            <a:avLst/>
          </a:prstGeom>
          <a:solidFill>
            <a:srgbClr val="FFFF00">
              <a:alpha val="35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61" name="AutoShape 21">
            <a:extLst>
              <a:ext uri="{FF2B5EF4-FFF2-40B4-BE49-F238E27FC236}">
                <a16:creationId xmlns:a16="http://schemas.microsoft.com/office/drawing/2014/main" id="{C4C87E75-B812-5078-7E4B-497E35EFFB25}"/>
              </a:ext>
            </a:extLst>
          </p:cNvPr>
          <p:cNvSpPr>
            <a:spLocks noChangeArrowheads="1"/>
          </p:cNvSpPr>
          <p:nvPr/>
        </p:nvSpPr>
        <p:spPr bwMode="auto">
          <a:xfrm>
            <a:off x="5867400" y="1066800"/>
            <a:ext cx="3200400" cy="1066800"/>
          </a:xfrm>
          <a:prstGeom prst="foldedCorner">
            <a:avLst>
              <a:gd name="adj" fmla="val 12500"/>
            </a:avLst>
          </a:prstGeom>
          <a:solidFill>
            <a:srgbClr val="C9C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 </a:t>
            </a: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did we perform across a content area (compared to the district and the state)?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1461"/>
                                        </p:tgtEl>
                                        <p:attrNameLst>
                                          <p:attrName>style.visibility</p:attrName>
                                        </p:attrNameLst>
                                      </p:cBhvr>
                                      <p:to>
                                        <p:strVal val="visible"/>
                                      </p:to>
                                    </p:set>
                                    <p:anim calcmode="lin" valueType="num">
                                      <p:cBhvr>
                                        <p:cTn id="7" dur="500" fill="hold"/>
                                        <p:tgtEl>
                                          <p:spTgt spid="61461"/>
                                        </p:tgtEl>
                                        <p:attrNameLst>
                                          <p:attrName>ppt_w</p:attrName>
                                        </p:attrNameLst>
                                      </p:cBhvr>
                                      <p:tavLst>
                                        <p:tav tm="0">
                                          <p:val>
                                            <p:strVal val="(6*min(max(#ppt_w*#ppt_h,.3),1)-7.4)/-.7*#ppt_w"/>
                                          </p:val>
                                        </p:tav>
                                        <p:tav tm="100000">
                                          <p:val>
                                            <p:strVal val="#ppt_w"/>
                                          </p:val>
                                        </p:tav>
                                      </p:tavLst>
                                    </p:anim>
                                    <p:anim calcmode="lin" valueType="num">
                                      <p:cBhvr>
                                        <p:cTn id="8" dur="500" fill="hold"/>
                                        <p:tgtEl>
                                          <p:spTgt spid="61461"/>
                                        </p:tgtEl>
                                        <p:attrNameLst>
                                          <p:attrName>ppt_h</p:attrName>
                                        </p:attrNameLst>
                                      </p:cBhvr>
                                      <p:tavLst>
                                        <p:tav tm="0">
                                          <p:val>
                                            <p:strVal val="(6*min(max(#ppt_w*#ppt_h,.3),1)-7.4)/-.7*#ppt_h"/>
                                          </p:val>
                                        </p:tav>
                                        <p:tav tm="100000">
                                          <p:val>
                                            <p:strVal val="#ppt_h"/>
                                          </p:val>
                                        </p:tav>
                                      </p:tavLst>
                                    </p:anim>
                                    <p:anim calcmode="lin" valueType="num">
                                      <p:cBhvr>
                                        <p:cTn id="9" dur="500" fill="hold"/>
                                        <p:tgtEl>
                                          <p:spTgt spid="61461"/>
                                        </p:tgtEl>
                                        <p:attrNameLst>
                                          <p:attrName>ppt_x</p:attrName>
                                        </p:attrNameLst>
                                      </p:cBhvr>
                                      <p:tavLst>
                                        <p:tav tm="0">
                                          <p:val>
                                            <p:fltVal val="0.5"/>
                                          </p:val>
                                        </p:tav>
                                        <p:tav tm="100000">
                                          <p:val>
                                            <p:strVal val="#ppt_x"/>
                                          </p:val>
                                        </p:tav>
                                      </p:tavLst>
                                    </p:anim>
                                    <p:anim calcmode="lin" valueType="num">
                                      <p:cBhvr>
                                        <p:cTn id="10" dur="500" fill="hold"/>
                                        <p:tgtEl>
                                          <p:spTgt spid="61461"/>
                                        </p:tgtEl>
                                        <p:attrNameLst>
                                          <p:attrName>ppt_y</p:attrName>
                                        </p:attrNameLst>
                                      </p:cBhvr>
                                      <p:tavLst>
                                        <p:tav tm="0">
                                          <p:val>
                                            <p:strVal val="1+(6*min(max(#ppt_w*#ppt_h,.3),1)-7.4)/-.7*#ppt_h/2"/>
                                          </p:val>
                                        </p:tav>
                                        <p:tav tm="100000">
                                          <p:val>
                                            <p:strVal val="#ppt_y"/>
                                          </p:val>
                                        </p:tav>
                                      </p:tavLst>
                                    </p:anim>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61460"/>
                                        </p:tgtEl>
                                        <p:attrNameLst>
                                          <p:attrName>style.visibility</p:attrName>
                                        </p:attrNameLst>
                                      </p:cBhvr>
                                      <p:to>
                                        <p:strVal val="visible"/>
                                      </p:to>
                                    </p:set>
                                    <p:animEffect transition="in" filter="fade">
                                      <p:cBhvr>
                                        <p:cTn id="14" dur="1000"/>
                                        <p:tgtEl>
                                          <p:spTgt spid="614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36" fill="hold" nodeType="clickEffect">
                                  <p:stCondLst>
                                    <p:cond delay="0"/>
                                  </p:stCondLst>
                                  <p:childTnLst>
                                    <p:set>
                                      <p:cBhvr>
                                        <p:cTn id="18" dur="1" fill="hold">
                                          <p:stCondLst>
                                            <p:cond delay="0"/>
                                          </p:stCondLst>
                                        </p:cTn>
                                        <p:tgtEl>
                                          <p:spTgt spid="61450"/>
                                        </p:tgtEl>
                                        <p:attrNameLst>
                                          <p:attrName>style.visibility</p:attrName>
                                        </p:attrNameLst>
                                      </p:cBhvr>
                                      <p:to>
                                        <p:strVal val="visible"/>
                                      </p:to>
                                    </p:set>
                                    <p:anim calcmode="lin" valueType="num">
                                      <p:cBhvr>
                                        <p:cTn id="19" dur="300" fill="hold"/>
                                        <p:tgtEl>
                                          <p:spTgt spid="61450"/>
                                        </p:tgtEl>
                                        <p:attrNameLst>
                                          <p:attrName>ppt_w</p:attrName>
                                        </p:attrNameLst>
                                      </p:cBhvr>
                                      <p:tavLst>
                                        <p:tav tm="0">
                                          <p:val>
                                            <p:strVal val="(6*min(max(#ppt_w*#ppt_h,.3),1)-7.4)/-.7*#ppt_w"/>
                                          </p:val>
                                        </p:tav>
                                        <p:tav tm="100000">
                                          <p:val>
                                            <p:strVal val="#ppt_w"/>
                                          </p:val>
                                        </p:tav>
                                      </p:tavLst>
                                    </p:anim>
                                    <p:anim calcmode="lin" valueType="num">
                                      <p:cBhvr>
                                        <p:cTn id="20" dur="300" fill="hold"/>
                                        <p:tgtEl>
                                          <p:spTgt spid="61450"/>
                                        </p:tgtEl>
                                        <p:attrNameLst>
                                          <p:attrName>ppt_h</p:attrName>
                                        </p:attrNameLst>
                                      </p:cBhvr>
                                      <p:tavLst>
                                        <p:tav tm="0">
                                          <p:val>
                                            <p:strVal val="(6*min(max(#ppt_w*#ppt_h,.3),1)-7.4)/-.7*#ppt_h"/>
                                          </p:val>
                                        </p:tav>
                                        <p:tav tm="100000">
                                          <p:val>
                                            <p:strVal val="#ppt_h"/>
                                          </p:val>
                                        </p:tav>
                                      </p:tavLst>
                                    </p:anim>
                                    <p:anim calcmode="lin" valueType="num">
                                      <p:cBhvr>
                                        <p:cTn id="21" dur="300" fill="hold"/>
                                        <p:tgtEl>
                                          <p:spTgt spid="61450"/>
                                        </p:tgtEl>
                                        <p:attrNameLst>
                                          <p:attrName>ppt_x</p:attrName>
                                        </p:attrNameLst>
                                      </p:cBhvr>
                                      <p:tavLst>
                                        <p:tav tm="0">
                                          <p:val>
                                            <p:fltVal val="0.5"/>
                                          </p:val>
                                        </p:tav>
                                        <p:tav tm="100000">
                                          <p:val>
                                            <p:strVal val="#ppt_x"/>
                                          </p:val>
                                        </p:tav>
                                      </p:tavLst>
                                    </p:anim>
                                    <p:anim calcmode="lin" valueType="num">
                                      <p:cBhvr>
                                        <p:cTn id="22" dur="300" fill="hold"/>
                                        <p:tgtEl>
                                          <p:spTgt spid="61450"/>
                                        </p:tgtEl>
                                        <p:attrNameLst>
                                          <p:attrName>ppt_y</p:attrName>
                                        </p:attrNameLst>
                                      </p:cBhvr>
                                      <p:tavLst>
                                        <p:tav tm="0">
                                          <p:val>
                                            <p:strVal val="1+(6*min(max(#ppt_w*#ppt_h,.3),1)-7.4)/-.7*#ppt_h/2"/>
                                          </p:val>
                                        </p:tav>
                                        <p:tav tm="100000">
                                          <p:val>
                                            <p:strVal val="#ppt_y"/>
                                          </p:val>
                                        </p:tav>
                                      </p:tavLst>
                                    </p:anim>
                                  </p:childTnLst>
                                </p:cTn>
                              </p:par>
                            </p:childTnLst>
                          </p:cTn>
                        </p:par>
                        <p:par>
                          <p:cTn id="23" fill="hold" nodeType="afterGroup">
                            <p:stCondLst>
                              <p:cond delay="300"/>
                            </p:stCondLst>
                            <p:childTnLst>
                              <p:par>
                                <p:cTn id="24" presetID="23" presetClass="entr" presetSubtype="36" fill="hold" nodeType="afterEffect">
                                  <p:stCondLst>
                                    <p:cond delay="0"/>
                                  </p:stCondLst>
                                  <p:childTnLst>
                                    <p:set>
                                      <p:cBhvr>
                                        <p:cTn id="25" dur="1" fill="hold">
                                          <p:stCondLst>
                                            <p:cond delay="0"/>
                                          </p:stCondLst>
                                        </p:cTn>
                                        <p:tgtEl>
                                          <p:spTgt spid="61451"/>
                                        </p:tgtEl>
                                        <p:attrNameLst>
                                          <p:attrName>style.visibility</p:attrName>
                                        </p:attrNameLst>
                                      </p:cBhvr>
                                      <p:to>
                                        <p:strVal val="visible"/>
                                      </p:to>
                                    </p:set>
                                    <p:anim calcmode="lin" valueType="num">
                                      <p:cBhvr>
                                        <p:cTn id="26" dur="300" fill="hold"/>
                                        <p:tgtEl>
                                          <p:spTgt spid="61451"/>
                                        </p:tgtEl>
                                        <p:attrNameLst>
                                          <p:attrName>ppt_w</p:attrName>
                                        </p:attrNameLst>
                                      </p:cBhvr>
                                      <p:tavLst>
                                        <p:tav tm="0">
                                          <p:val>
                                            <p:strVal val="(6*min(max(#ppt_w*#ppt_h,.3),1)-7.4)/-.7*#ppt_w"/>
                                          </p:val>
                                        </p:tav>
                                        <p:tav tm="100000">
                                          <p:val>
                                            <p:strVal val="#ppt_w"/>
                                          </p:val>
                                        </p:tav>
                                      </p:tavLst>
                                    </p:anim>
                                    <p:anim calcmode="lin" valueType="num">
                                      <p:cBhvr>
                                        <p:cTn id="27" dur="300" fill="hold"/>
                                        <p:tgtEl>
                                          <p:spTgt spid="61451"/>
                                        </p:tgtEl>
                                        <p:attrNameLst>
                                          <p:attrName>ppt_h</p:attrName>
                                        </p:attrNameLst>
                                      </p:cBhvr>
                                      <p:tavLst>
                                        <p:tav tm="0">
                                          <p:val>
                                            <p:strVal val="(6*min(max(#ppt_w*#ppt_h,.3),1)-7.4)/-.7*#ppt_h"/>
                                          </p:val>
                                        </p:tav>
                                        <p:tav tm="100000">
                                          <p:val>
                                            <p:strVal val="#ppt_h"/>
                                          </p:val>
                                        </p:tav>
                                      </p:tavLst>
                                    </p:anim>
                                    <p:anim calcmode="lin" valueType="num">
                                      <p:cBhvr>
                                        <p:cTn id="28" dur="300" fill="hold"/>
                                        <p:tgtEl>
                                          <p:spTgt spid="61451"/>
                                        </p:tgtEl>
                                        <p:attrNameLst>
                                          <p:attrName>ppt_x</p:attrName>
                                        </p:attrNameLst>
                                      </p:cBhvr>
                                      <p:tavLst>
                                        <p:tav tm="0">
                                          <p:val>
                                            <p:fltVal val="0.5"/>
                                          </p:val>
                                        </p:tav>
                                        <p:tav tm="100000">
                                          <p:val>
                                            <p:strVal val="#ppt_x"/>
                                          </p:val>
                                        </p:tav>
                                      </p:tavLst>
                                    </p:anim>
                                    <p:anim calcmode="lin" valueType="num">
                                      <p:cBhvr>
                                        <p:cTn id="29" dur="300" fill="hold"/>
                                        <p:tgtEl>
                                          <p:spTgt spid="61451"/>
                                        </p:tgtEl>
                                        <p:attrNameLst>
                                          <p:attrName>ppt_y</p:attrName>
                                        </p:attrNameLst>
                                      </p:cBhvr>
                                      <p:tavLst>
                                        <p:tav tm="0">
                                          <p:val>
                                            <p:strVal val="1+(6*min(max(#ppt_w*#ppt_h,.3),1)-7.4)/-.7*#ppt_h/2"/>
                                          </p:val>
                                        </p:tav>
                                        <p:tav tm="100000">
                                          <p:val>
                                            <p:strVal val="#ppt_y"/>
                                          </p:val>
                                        </p:tav>
                                      </p:tavLst>
                                    </p:anim>
                                  </p:childTnLst>
                                </p:cTn>
                              </p:par>
                            </p:childTnLst>
                          </p:cTn>
                        </p:par>
                        <p:par>
                          <p:cTn id="30" fill="hold" nodeType="afterGroup">
                            <p:stCondLst>
                              <p:cond delay="600"/>
                            </p:stCondLst>
                            <p:childTnLst>
                              <p:par>
                                <p:cTn id="31" presetID="23" presetClass="entr" presetSubtype="16" fill="hold" grpId="0" nodeType="afterEffect">
                                  <p:stCondLst>
                                    <p:cond delay="0"/>
                                  </p:stCondLst>
                                  <p:childTnLst>
                                    <p:set>
                                      <p:cBhvr>
                                        <p:cTn id="32" dur="1" fill="hold">
                                          <p:stCondLst>
                                            <p:cond delay="0"/>
                                          </p:stCondLst>
                                        </p:cTn>
                                        <p:tgtEl>
                                          <p:spTgt spid="61456"/>
                                        </p:tgtEl>
                                        <p:attrNameLst>
                                          <p:attrName>style.visibility</p:attrName>
                                        </p:attrNameLst>
                                      </p:cBhvr>
                                      <p:to>
                                        <p:strVal val="visible"/>
                                      </p:to>
                                    </p:set>
                                    <p:anim calcmode="lin" valueType="num">
                                      <p:cBhvr>
                                        <p:cTn id="33" dur="500" fill="hold"/>
                                        <p:tgtEl>
                                          <p:spTgt spid="61456"/>
                                        </p:tgtEl>
                                        <p:attrNameLst>
                                          <p:attrName>ppt_w</p:attrName>
                                        </p:attrNameLst>
                                      </p:cBhvr>
                                      <p:tavLst>
                                        <p:tav tm="0">
                                          <p:val>
                                            <p:fltVal val="0"/>
                                          </p:val>
                                        </p:tav>
                                        <p:tav tm="100000">
                                          <p:val>
                                            <p:strVal val="#ppt_w"/>
                                          </p:val>
                                        </p:tav>
                                      </p:tavLst>
                                    </p:anim>
                                    <p:anim calcmode="lin" valueType="num">
                                      <p:cBhvr>
                                        <p:cTn id="34" dur="500" fill="hold"/>
                                        <p:tgtEl>
                                          <p:spTgt spid="61456"/>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36" fill="hold" nodeType="clickEffect">
                                  <p:stCondLst>
                                    <p:cond delay="0"/>
                                  </p:stCondLst>
                                  <p:childTnLst>
                                    <p:set>
                                      <p:cBhvr>
                                        <p:cTn id="38" dur="1" fill="hold">
                                          <p:stCondLst>
                                            <p:cond delay="0"/>
                                          </p:stCondLst>
                                        </p:cTn>
                                        <p:tgtEl>
                                          <p:spTgt spid="61452"/>
                                        </p:tgtEl>
                                        <p:attrNameLst>
                                          <p:attrName>style.visibility</p:attrName>
                                        </p:attrNameLst>
                                      </p:cBhvr>
                                      <p:to>
                                        <p:strVal val="visible"/>
                                      </p:to>
                                    </p:set>
                                    <p:anim calcmode="lin" valueType="num">
                                      <p:cBhvr>
                                        <p:cTn id="39" dur="300" fill="hold"/>
                                        <p:tgtEl>
                                          <p:spTgt spid="61452"/>
                                        </p:tgtEl>
                                        <p:attrNameLst>
                                          <p:attrName>ppt_w</p:attrName>
                                        </p:attrNameLst>
                                      </p:cBhvr>
                                      <p:tavLst>
                                        <p:tav tm="0">
                                          <p:val>
                                            <p:strVal val="(6*min(max(#ppt_w*#ppt_h,.3),1)-7.4)/-.7*#ppt_w"/>
                                          </p:val>
                                        </p:tav>
                                        <p:tav tm="100000">
                                          <p:val>
                                            <p:strVal val="#ppt_w"/>
                                          </p:val>
                                        </p:tav>
                                      </p:tavLst>
                                    </p:anim>
                                    <p:anim calcmode="lin" valueType="num">
                                      <p:cBhvr>
                                        <p:cTn id="40" dur="300" fill="hold"/>
                                        <p:tgtEl>
                                          <p:spTgt spid="61452"/>
                                        </p:tgtEl>
                                        <p:attrNameLst>
                                          <p:attrName>ppt_h</p:attrName>
                                        </p:attrNameLst>
                                      </p:cBhvr>
                                      <p:tavLst>
                                        <p:tav tm="0">
                                          <p:val>
                                            <p:strVal val="(6*min(max(#ppt_w*#ppt_h,.3),1)-7.4)/-.7*#ppt_h"/>
                                          </p:val>
                                        </p:tav>
                                        <p:tav tm="100000">
                                          <p:val>
                                            <p:strVal val="#ppt_h"/>
                                          </p:val>
                                        </p:tav>
                                      </p:tavLst>
                                    </p:anim>
                                    <p:anim calcmode="lin" valueType="num">
                                      <p:cBhvr>
                                        <p:cTn id="41" dur="300" fill="hold"/>
                                        <p:tgtEl>
                                          <p:spTgt spid="61452"/>
                                        </p:tgtEl>
                                        <p:attrNameLst>
                                          <p:attrName>ppt_x</p:attrName>
                                        </p:attrNameLst>
                                      </p:cBhvr>
                                      <p:tavLst>
                                        <p:tav tm="0">
                                          <p:val>
                                            <p:fltVal val="0.5"/>
                                          </p:val>
                                        </p:tav>
                                        <p:tav tm="100000">
                                          <p:val>
                                            <p:strVal val="#ppt_x"/>
                                          </p:val>
                                        </p:tav>
                                      </p:tavLst>
                                    </p:anim>
                                    <p:anim calcmode="lin" valueType="num">
                                      <p:cBhvr>
                                        <p:cTn id="42" dur="300" fill="hold"/>
                                        <p:tgtEl>
                                          <p:spTgt spid="61452"/>
                                        </p:tgtEl>
                                        <p:attrNameLst>
                                          <p:attrName>ppt_y</p:attrName>
                                        </p:attrNameLst>
                                      </p:cBhvr>
                                      <p:tavLst>
                                        <p:tav tm="0">
                                          <p:val>
                                            <p:strVal val="1+(6*min(max(#ppt_w*#ppt_h,.3),1)-7.4)/-.7*#ppt_h/2"/>
                                          </p:val>
                                        </p:tav>
                                        <p:tav tm="100000">
                                          <p:val>
                                            <p:strVal val="#ppt_y"/>
                                          </p:val>
                                        </p:tav>
                                      </p:tavLst>
                                    </p:anim>
                                  </p:childTnLst>
                                </p:cTn>
                              </p:par>
                            </p:childTnLst>
                          </p:cTn>
                        </p:par>
                        <p:par>
                          <p:cTn id="43" fill="hold" nodeType="afterGroup">
                            <p:stCondLst>
                              <p:cond delay="300"/>
                            </p:stCondLst>
                            <p:childTnLst>
                              <p:par>
                                <p:cTn id="44" presetID="23" presetClass="entr" presetSubtype="36" fill="hold" nodeType="afterEffect">
                                  <p:stCondLst>
                                    <p:cond delay="0"/>
                                  </p:stCondLst>
                                  <p:childTnLst>
                                    <p:set>
                                      <p:cBhvr>
                                        <p:cTn id="45" dur="1" fill="hold">
                                          <p:stCondLst>
                                            <p:cond delay="0"/>
                                          </p:stCondLst>
                                        </p:cTn>
                                        <p:tgtEl>
                                          <p:spTgt spid="61453"/>
                                        </p:tgtEl>
                                        <p:attrNameLst>
                                          <p:attrName>style.visibility</p:attrName>
                                        </p:attrNameLst>
                                      </p:cBhvr>
                                      <p:to>
                                        <p:strVal val="visible"/>
                                      </p:to>
                                    </p:set>
                                    <p:anim calcmode="lin" valueType="num">
                                      <p:cBhvr>
                                        <p:cTn id="46" dur="300" fill="hold"/>
                                        <p:tgtEl>
                                          <p:spTgt spid="61453"/>
                                        </p:tgtEl>
                                        <p:attrNameLst>
                                          <p:attrName>ppt_w</p:attrName>
                                        </p:attrNameLst>
                                      </p:cBhvr>
                                      <p:tavLst>
                                        <p:tav tm="0">
                                          <p:val>
                                            <p:strVal val="(6*min(max(#ppt_w*#ppt_h,.3),1)-7.4)/-.7*#ppt_w"/>
                                          </p:val>
                                        </p:tav>
                                        <p:tav tm="100000">
                                          <p:val>
                                            <p:strVal val="#ppt_w"/>
                                          </p:val>
                                        </p:tav>
                                      </p:tavLst>
                                    </p:anim>
                                    <p:anim calcmode="lin" valueType="num">
                                      <p:cBhvr>
                                        <p:cTn id="47" dur="300" fill="hold"/>
                                        <p:tgtEl>
                                          <p:spTgt spid="61453"/>
                                        </p:tgtEl>
                                        <p:attrNameLst>
                                          <p:attrName>ppt_h</p:attrName>
                                        </p:attrNameLst>
                                      </p:cBhvr>
                                      <p:tavLst>
                                        <p:tav tm="0">
                                          <p:val>
                                            <p:strVal val="(6*min(max(#ppt_w*#ppt_h,.3),1)-7.4)/-.7*#ppt_h"/>
                                          </p:val>
                                        </p:tav>
                                        <p:tav tm="100000">
                                          <p:val>
                                            <p:strVal val="#ppt_h"/>
                                          </p:val>
                                        </p:tav>
                                      </p:tavLst>
                                    </p:anim>
                                    <p:anim calcmode="lin" valueType="num">
                                      <p:cBhvr>
                                        <p:cTn id="48" dur="300" fill="hold"/>
                                        <p:tgtEl>
                                          <p:spTgt spid="61453"/>
                                        </p:tgtEl>
                                        <p:attrNameLst>
                                          <p:attrName>ppt_x</p:attrName>
                                        </p:attrNameLst>
                                      </p:cBhvr>
                                      <p:tavLst>
                                        <p:tav tm="0">
                                          <p:val>
                                            <p:fltVal val="0.5"/>
                                          </p:val>
                                        </p:tav>
                                        <p:tav tm="100000">
                                          <p:val>
                                            <p:strVal val="#ppt_x"/>
                                          </p:val>
                                        </p:tav>
                                      </p:tavLst>
                                    </p:anim>
                                    <p:anim calcmode="lin" valueType="num">
                                      <p:cBhvr>
                                        <p:cTn id="49" dur="300" fill="hold"/>
                                        <p:tgtEl>
                                          <p:spTgt spid="61453"/>
                                        </p:tgtEl>
                                        <p:attrNameLst>
                                          <p:attrName>ppt_y</p:attrName>
                                        </p:attrNameLst>
                                      </p:cBhvr>
                                      <p:tavLst>
                                        <p:tav tm="0">
                                          <p:val>
                                            <p:strVal val="1+(6*min(max(#ppt_w*#ppt_h,.3),1)-7.4)/-.7*#ppt_h/2"/>
                                          </p:val>
                                        </p:tav>
                                        <p:tav tm="100000">
                                          <p:val>
                                            <p:strVal val="#ppt_y"/>
                                          </p:val>
                                        </p:tav>
                                      </p:tavLst>
                                    </p:anim>
                                  </p:childTnLst>
                                </p:cTn>
                              </p:par>
                            </p:childTnLst>
                          </p:cTn>
                        </p:par>
                        <p:par>
                          <p:cTn id="50" fill="hold" nodeType="afterGroup">
                            <p:stCondLst>
                              <p:cond delay="600"/>
                            </p:stCondLst>
                            <p:childTnLst>
                              <p:par>
                                <p:cTn id="51" presetID="23" presetClass="entr" presetSubtype="16" fill="hold" grpId="0" nodeType="afterEffect">
                                  <p:stCondLst>
                                    <p:cond delay="0"/>
                                  </p:stCondLst>
                                  <p:childTnLst>
                                    <p:set>
                                      <p:cBhvr>
                                        <p:cTn id="52" dur="1" fill="hold">
                                          <p:stCondLst>
                                            <p:cond delay="0"/>
                                          </p:stCondLst>
                                        </p:cTn>
                                        <p:tgtEl>
                                          <p:spTgt spid="61457"/>
                                        </p:tgtEl>
                                        <p:attrNameLst>
                                          <p:attrName>style.visibility</p:attrName>
                                        </p:attrNameLst>
                                      </p:cBhvr>
                                      <p:to>
                                        <p:strVal val="visible"/>
                                      </p:to>
                                    </p:set>
                                    <p:anim calcmode="lin" valueType="num">
                                      <p:cBhvr>
                                        <p:cTn id="53" dur="500" fill="hold"/>
                                        <p:tgtEl>
                                          <p:spTgt spid="61457"/>
                                        </p:tgtEl>
                                        <p:attrNameLst>
                                          <p:attrName>ppt_w</p:attrName>
                                        </p:attrNameLst>
                                      </p:cBhvr>
                                      <p:tavLst>
                                        <p:tav tm="0">
                                          <p:val>
                                            <p:fltVal val="0"/>
                                          </p:val>
                                        </p:tav>
                                        <p:tav tm="100000">
                                          <p:val>
                                            <p:strVal val="#ppt_w"/>
                                          </p:val>
                                        </p:tav>
                                      </p:tavLst>
                                    </p:anim>
                                    <p:anim calcmode="lin" valueType="num">
                                      <p:cBhvr>
                                        <p:cTn id="54" dur="500" fill="hold"/>
                                        <p:tgtEl>
                                          <p:spTgt spid="61457"/>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36" fill="hold" nodeType="clickEffect">
                                  <p:stCondLst>
                                    <p:cond delay="0"/>
                                  </p:stCondLst>
                                  <p:childTnLst>
                                    <p:set>
                                      <p:cBhvr>
                                        <p:cTn id="58" dur="1" fill="hold">
                                          <p:stCondLst>
                                            <p:cond delay="0"/>
                                          </p:stCondLst>
                                        </p:cTn>
                                        <p:tgtEl>
                                          <p:spTgt spid="61454"/>
                                        </p:tgtEl>
                                        <p:attrNameLst>
                                          <p:attrName>style.visibility</p:attrName>
                                        </p:attrNameLst>
                                      </p:cBhvr>
                                      <p:to>
                                        <p:strVal val="visible"/>
                                      </p:to>
                                    </p:set>
                                    <p:anim calcmode="lin" valueType="num">
                                      <p:cBhvr>
                                        <p:cTn id="59" dur="300" fill="hold"/>
                                        <p:tgtEl>
                                          <p:spTgt spid="61454"/>
                                        </p:tgtEl>
                                        <p:attrNameLst>
                                          <p:attrName>ppt_w</p:attrName>
                                        </p:attrNameLst>
                                      </p:cBhvr>
                                      <p:tavLst>
                                        <p:tav tm="0">
                                          <p:val>
                                            <p:strVal val="(6*min(max(#ppt_w*#ppt_h,.3),1)-7.4)/-.7*#ppt_w"/>
                                          </p:val>
                                        </p:tav>
                                        <p:tav tm="100000">
                                          <p:val>
                                            <p:strVal val="#ppt_w"/>
                                          </p:val>
                                        </p:tav>
                                      </p:tavLst>
                                    </p:anim>
                                    <p:anim calcmode="lin" valueType="num">
                                      <p:cBhvr>
                                        <p:cTn id="60" dur="300" fill="hold"/>
                                        <p:tgtEl>
                                          <p:spTgt spid="61454"/>
                                        </p:tgtEl>
                                        <p:attrNameLst>
                                          <p:attrName>ppt_h</p:attrName>
                                        </p:attrNameLst>
                                      </p:cBhvr>
                                      <p:tavLst>
                                        <p:tav tm="0">
                                          <p:val>
                                            <p:strVal val="(6*min(max(#ppt_w*#ppt_h,.3),1)-7.4)/-.7*#ppt_h"/>
                                          </p:val>
                                        </p:tav>
                                        <p:tav tm="100000">
                                          <p:val>
                                            <p:strVal val="#ppt_h"/>
                                          </p:val>
                                        </p:tav>
                                      </p:tavLst>
                                    </p:anim>
                                    <p:anim calcmode="lin" valueType="num">
                                      <p:cBhvr>
                                        <p:cTn id="61" dur="300" fill="hold"/>
                                        <p:tgtEl>
                                          <p:spTgt spid="61454"/>
                                        </p:tgtEl>
                                        <p:attrNameLst>
                                          <p:attrName>ppt_x</p:attrName>
                                        </p:attrNameLst>
                                      </p:cBhvr>
                                      <p:tavLst>
                                        <p:tav tm="0">
                                          <p:val>
                                            <p:fltVal val="0.5"/>
                                          </p:val>
                                        </p:tav>
                                        <p:tav tm="100000">
                                          <p:val>
                                            <p:strVal val="#ppt_x"/>
                                          </p:val>
                                        </p:tav>
                                      </p:tavLst>
                                    </p:anim>
                                    <p:anim calcmode="lin" valueType="num">
                                      <p:cBhvr>
                                        <p:cTn id="62" dur="300" fill="hold"/>
                                        <p:tgtEl>
                                          <p:spTgt spid="61454"/>
                                        </p:tgtEl>
                                        <p:attrNameLst>
                                          <p:attrName>ppt_y</p:attrName>
                                        </p:attrNameLst>
                                      </p:cBhvr>
                                      <p:tavLst>
                                        <p:tav tm="0">
                                          <p:val>
                                            <p:strVal val="1+(6*min(max(#ppt_w*#ppt_h,.3),1)-7.4)/-.7*#ppt_h/2"/>
                                          </p:val>
                                        </p:tav>
                                        <p:tav tm="100000">
                                          <p:val>
                                            <p:strVal val="#ppt_y"/>
                                          </p:val>
                                        </p:tav>
                                      </p:tavLst>
                                    </p:anim>
                                  </p:childTnLst>
                                </p:cTn>
                              </p:par>
                            </p:childTnLst>
                          </p:cTn>
                        </p:par>
                        <p:par>
                          <p:cTn id="63" fill="hold" nodeType="afterGroup">
                            <p:stCondLst>
                              <p:cond delay="300"/>
                            </p:stCondLst>
                            <p:childTnLst>
                              <p:par>
                                <p:cTn id="64" presetID="23" presetClass="entr" presetSubtype="36" fill="hold" nodeType="afterEffect">
                                  <p:stCondLst>
                                    <p:cond delay="0"/>
                                  </p:stCondLst>
                                  <p:childTnLst>
                                    <p:set>
                                      <p:cBhvr>
                                        <p:cTn id="65" dur="1" fill="hold">
                                          <p:stCondLst>
                                            <p:cond delay="0"/>
                                          </p:stCondLst>
                                        </p:cTn>
                                        <p:tgtEl>
                                          <p:spTgt spid="61455"/>
                                        </p:tgtEl>
                                        <p:attrNameLst>
                                          <p:attrName>style.visibility</p:attrName>
                                        </p:attrNameLst>
                                      </p:cBhvr>
                                      <p:to>
                                        <p:strVal val="visible"/>
                                      </p:to>
                                    </p:set>
                                    <p:anim calcmode="lin" valueType="num">
                                      <p:cBhvr>
                                        <p:cTn id="66" dur="300" fill="hold"/>
                                        <p:tgtEl>
                                          <p:spTgt spid="61455"/>
                                        </p:tgtEl>
                                        <p:attrNameLst>
                                          <p:attrName>ppt_w</p:attrName>
                                        </p:attrNameLst>
                                      </p:cBhvr>
                                      <p:tavLst>
                                        <p:tav tm="0">
                                          <p:val>
                                            <p:strVal val="(6*min(max(#ppt_w*#ppt_h,.3),1)-7.4)/-.7*#ppt_w"/>
                                          </p:val>
                                        </p:tav>
                                        <p:tav tm="100000">
                                          <p:val>
                                            <p:strVal val="#ppt_w"/>
                                          </p:val>
                                        </p:tav>
                                      </p:tavLst>
                                    </p:anim>
                                    <p:anim calcmode="lin" valueType="num">
                                      <p:cBhvr>
                                        <p:cTn id="67" dur="300" fill="hold"/>
                                        <p:tgtEl>
                                          <p:spTgt spid="61455"/>
                                        </p:tgtEl>
                                        <p:attrNameLst>
                                          <p:attrName>ppt_h</p:attrName>
                                        </p:attrNameLst>
                                      </p:cBhvr>
                                      <p:tavLst>
                                        <p:tav tm="0">
                                          <p:val>
                                            <p:strVal val="(6*min(max(#ppt_w*#ppt_h,.3),1)-7.4)/-.7*#ppt_h"/>
                                          </p:val>
                                        </p:tav>
                                        <p:tav tm="100000">
                                          <p:val>
                                            <p:strVal val="#ppt_h"/>
                                          </p:val>
                                        </p:tav>
                                      </p:tavLst>
                                    </p:anim>
                                    <p:anim calcmode="lin" valueType="num">
                                      <p:cBhvr>
                                        <p:cTn id="68" dur="300" fill="hold"/>
                                        <p:tgtEl>
                                          <p:spTgt spid="61455"/>
                                        </p:tgtEl>
                                        <p:attrNameLst>
                                          <p:attrName>ppt_x</p:attrName>
                                        </p:attrNameLst>
                                      </p:cBhvr>
                                      <p:tavLst>
                                        <p:tav tm="0">
                                          <p:val>
                                            <p:fltVal val="0.5"/>
                                          </p:val>
                                        </p:tav>
                                        <p:tav tm="100000">
                                          <p:val>
                                            <p:strVal val="#ppt_x"/>
                                          </p:val>
                                        </p:tav>
                                      </p:tavLst>
                                    </p:anim>
                                    <p:anim calcmode="lin" valueType="num">
                                      <p:cBhvr>
                                        <p:cTn id="69" dur="300" fill="hold"/>
                                        <p:tgtEl>
                                          <p:spTgt spid="61455"/>
                                        </p:tgtEl>
                                        <p:attrNameLst>
                                          <p:attrName>ppt_y</p:attrName>
                                        </p:attrNameLst>
                                      </p:cBhvr>
                                      <p:tavLst>
                                        <p:tav tm="0">
                                          <p:val>
                                            <p:strVal val="1+(6*min(max(#ppt_w*#ppt_h,.3),1)-7.4)/-.7*#ppt_h/2"/>
                                          </p:val>
                                        </p:tav>
                                        <p:tav tm="100000">
                                          <p:val>
                                            <p:strVal val="#ppt_y"/>
                                          </p:val>
                                        </p:tav>
                                      </p:tavLst>
                                    </p:anim>
                                  </p:childTnLst>
                                </p:cTn>
                              </p:par>
                            </p:childTnLst>
                          </p:cTn>
                        </p:par>
                        <p:par>
                          <p:cTn id="70" fill="hold" nodeType="afterGroup">
                            <p:stCondLst>
                              <p:cond delay="600"/>
                            </p:stCondLst>
                            <p:childTnLst>
                              <p:par>
                                <p:cTn id="71" presetID="23" presetClass="entr" presetSubtype="16" fill="hold" grpId="0" nodeType="afterEffect">
                                  <p:stCondLst>
                                    <p:cond delay="0"/>
                                  </p:stCondLst>
                                  <p:childTnLst>
                                    <p:set>
                                      <p:cBhvr>
                                        <p:cTn id="72" dur="1" fill="hold">
                                          <p:stCondLst>
                                            <p:cond delay="0"/>
                                          </p:stCondLst>
                                        </p:cTn>
                                        <p:tgtEl>
                                          <p:spTgt spid="61458"/>
                                        </p:tgtEl>
                                        <p:attrNameLst>
                                          <p:attrName>style.visibility</p:attrName>
                                        </p:attrNameLst>
                                      </p:cBhvr>
                                      <p:to>
                                        <p:strVal val="visible"/>
                                      </p:to>
                                    </p:set>
                                    <p:anim calcmode="lin" valueType="num">
                                      <p:cBhvr>
                                        <p:cTn id="73" dur="500" fill="hold"/>
                                        <p:tgtEl>
                                          <p:spTgt spid="61458"/>
                                        </p:tgtEl>
                                        <p:attrNameLst>
                                          <p:attrName>ppt_w</p:attrName>
                                        </p:attrNameLst>
                                      </p:cBhvr>
                                      <p:tavLst>
                                        <p:tav tm="0">
                                          <p:val>
                                            <p:fltVal val="0"/>
                                          </p:val>
                                        </p:tav>
                                        <p:tav tm="100000">
                                          <p:val>
                                            <p:strVal val="#ppt_w"/>
                                          </p:val>
                                        </p:tav>
                                      </p:tavLst>
                                    </p:anim>
                                    <p:anim calcmode="lin" valueType="num">
                                      <p:cBhvr>
                                        <p:cTn id="74" dur="500" fill="hold"/>
                                        <p:tgtEl>
                                          <p:spTgt spid="61458"/>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61459"/>
                                        </p:tgtEl>
                                        <p:attrNameLst>
                                          <p:attrName>style.visibility</p:attrName>
                                        </p:attrNameLst>
                                      </p:cBhvr>
                                      <p:to>
                                        <p:strVal val="visible"/>
                                      </p:to>
                                    </p:set>
                                    <p:anim calcmode="lin" valueType="num">
                                      <p:cBhvr>
                                        <p:cTn id="79" dur="500" fill="hold"/>
                                        <p:tgtEl>
                                          <p:spTgt spid="61459"/>
                                        </p:tgtEl>
                                        <p:attrNameLst>
                                          <p:attrName>ppt_w</p:attrName>
                                        </p:attrNameLst>
                                      </p:cBhvr>
                                      <p:tavLst>
                                        <p:tav tm="0">
                                          <p:val>
                                            <p:fltVal val="0"/>
                                          </p:val>
                                        </p:tav>
                                        <p:tav tm="100000">
                                          <p:val>
                                            <p:strVal val="#ppt_w"/>
                                          </p:val>
                                        </p:tav>
                                      </p:tavLst>
                                    </p:anim>
                                    <p:anim calcmode="lin" valueType="num">
                                      <p:cBhvr>
                                        <p:cTn id="80" dur="500" fill="hold"/>
                                        <p:tgtEl>
                                          <p:spTgt spid="614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6" grpId="0" animBg="1"/>
      <p:bldP spid="61457" grpId="0" animBg="1"/>
      <p:bldP spid="61458" grpId="0" animBg="1"/>
      <p:bldP spid="61459" grpId="0" animBg="1"/>
      <p:bldP spid="61461"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